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64" r:id="rId2"/>
    <p:sldId id="565" r:id="rId3"/>
    <p:sldId id="566" r:id="rId4"/>
    <p:sldId id="567" r:id="rId5"/>
    <p:sldId id="568" r:id="rId6"/>
    <p:sldId id="569" r:id="rId7"/>
    <p:sldId id="570" r:id="rId8"/>
    <p:sldId id="571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86343" autoAdjust="0"/>
  </p:normalViewPr>
  <p:slideViewPr>
    <p:cSldViewPr>
      <p:cViewPr varScale="1">
        <p:scale>
          <a:sx n="78" d="100"/>
          <a:sy n="78" d="100"/>
        </p:scale>
        <p:origin x="60" y="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8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DA13380-051A-45A7-8837-71C8F3385A4A}" type="datetimeFigureOut">
              <a:rPr lang="en-US"/>
              <a:pPr>
                <a:defRPr/>
              </a:pPr>
              <a:t>12/30/2018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225A00-BE4F-42E3-8B73-0699F8A26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46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DDE84-512D-4B9A-8D0E-E68D3300AA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75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C6B3B-F212-4291-B978-3BA2B4ABE8B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140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81F84-5B1F-4B6E-B610-8647E0EA6FE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7877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219DA-7831-42CF-9DCD-A44A4824BA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7615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E2C39-8DA9-4FE8-BBB6-FCE144B2E7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502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29EDB-FFAC-4815-8636-4F67FE1CD7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250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159A7-3C65-47D7-A77F-0DDA435095E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181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0" y="6202362"/>
            <a:ext cx="2667000" cy="655638"/>
          </a:xfrm>
        </p:spPr>
        <p:txBody>
          <a:bodyPr anchor="t"/>
          <a:lstStyle>
            <a:lvl1pPr algn="l">
              <a:defRPr sz="2000" b="1">
                <a:latin typeface="黑体" pitchFamily="2" charset="-122"/>
                <a:ea typeface="黑体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44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8EA3F-E354-4341-BCE3-78AEF9CF3E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888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429FB-2F8D-4BAC-80A5-5BA12C6CA9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342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21FE6-A0A9-458B-AA5E-CB44347E6EF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724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A95EEBB-B431-48AB-9423-2C6370365D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2" r:id="rId1"/>
    <p:sldLayoutId id="2147484743" r:id="rId2"/>
    <p:sldLayoutId id="2147484744" r:id="rId3"/>
    <p:sldLayoutId id="2147484745" r:id="rId4"/>
    <p:sldLayoutId id="2147484746" r:id="rId5"/>
    <p:sldLayoutId id="2147484804" r:id="rId6"/>
    <p:sldLayoutId id="2147484747" r:id="rId7"/>
    <p:sldLayoutId id="2147484748" r:id="rId8"/>
    <p:sldLayoutId id="2147484749" r:id="rId9"/>
    <p:sldLayoutId id="2147484750" r:id="rId10"/>
    <p:sldLayoutId id="21474847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img.purch.com/h/1400/aHR0cDovL3d3dy5saXZlc2NpZW5jZS5jb20vaW1hZ2VzL2kvMDAwLzA5OC81NzYvb3JpZ2luYWwvZGVuYWxpLXRvbnMtb2YtcG9vcC5qcGc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0" y="0"/>
            <a:ext cx="104013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04962" y="193159"/>
            <a:ext cx="7250704" cy="4401205"/>
          </a:xfrm>
          <a:prstGeom prst="rect">
            <a:avLst/>
          </a:prstGeom>
          <a:gradFill flip="none" rotWithShape="1">
            <a:gsLst>
              <a:gs pos="28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7200" b="1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Microsoft Tai Le" panose="020B0502040204020203" pitchFamily="34" charset="0"/>
              </a:rPr>
              <a:t>千古保障</a:t>
            </a:r>
            <a:r>
              <a:rPr lang="zh-CN" altLang="en-US" sz="4800" b="1" dirty="0">
                <a:solidFill>
                  <a:srgbClr val="C00000"/>
                </a:solidFill>
              </a:rPr>
              <a:t> </a:t>
            </a:r>
            <a:endParaRPr lang="en-US" altLang="zh-CN" sz="4800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US" altLang="zh-CN" sz="4800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en-US" sz="8000" b="1" dirty="0">
                <a:solidFill>
                  <a:srgbClr val="C00000"/>
                </a:solidFill>
                <a:latin typeface="Kunstler Script" panose="030304020206070D0D06" pitchFamily="66" charset="0"/>
              </a:rPr>
              <a:t>O God, </a:t>
            </a:r>
          </a:p>
          <a:p>
            <a:pPr algn="ctr">
              <a:defRPr/>
            </a:pPr>
            <a:r>
              <a:rPr lang="en-US" sz="8000" b="1" dirty="0">
                <a:solidFill>
                  <a:srgbClr val="C00000"/>
                </a:solidFill>
                <a:latin typeface="Kunstler Script" panose="030304020206070D0D06" pitchFamily="66" charset="0"/>
              </a:rPr>
              <a:t>Our Help in Ages Past</a:t>
            </a:r>
            <a:endParaRPr lang="en-US" sz="8000" b="1" dirty="0">
              <a:solidFill>
                <a:srgbClr val="C00000"/>
              </a:solidFill>
              <a:latin typeface="Kunstler Script" panose="030304020206070D0D06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img.purch.com/h/1400/aHR0cDovL3d3dy5saXZlc2NpZW5jZS5jb20vaW1hZ2VzL2kvMDAwLzA5OC81NzYvb3JpZ2luYWwvZGVuYWxpLXRvbnMtb2YtcG9vcC5qcGc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925" y="0"/>
            <a:ext cx="104013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6726" y="830504"/>
            <a:ext cx="8758990" cy="4401205"/>
          </a:xfrm>
          <a:prstGeom prst="rect">
            <a:avLst/>
          </a:prstGeom>
          <a:gradFill>
            <a:gsLst>
              <a:gs pos="28000">
                <a:schemeClr val="accent1">
                  <a:lumMod val="5000"/>
                  <a:lumOff val="95000"/>
                  <a:alpha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rgbClr val="C00000"/>
                </a:solidFill>
              </a:rPr>
              <a:t>1. </a:t>
            </a:r>
            <a:r>
              <a:rPr lang="zh-TW" altLang="en-US" sz="4000" b="1" dirty="0">
                <a:solidFill>
                  <a:srgbClr val="C00000"/>
                </a:solidFill>
              </a:rPr>
              <a:t>真神是人千古保障，是人將來希望，是人居所抵禦風暴，是人永遠家鄉。</a:t>
            </a:r>
            <a:endParaRPr lang="en-US" altLang="zh-TW" sz="40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zh-CN" altLang="en-US" sz="4000" b="1" dirty="0">
                <a:solidFill>
                  <a:srgbClr val="C00000"/>
                </a:solidFill>
              </a:rPr>
              <a:t/>
            </a:r>
            <a:br>
              <a:rPr lang="zh-CN" altLang="en-US" sz="4000" b="1" dirty="0">
                <a:solidFill>
                  <a:srgbClr val="C00000"/>
                </a:solidFill>
              </a:rPr>
            </a:br>
            <a:r>
              <a:rPr lang="en-US" altLang="zh-CN" sz="4000" b="1" dirty="0">
                <a:solidFill>
                  <a:srgbClr val="C00000"/>
                </a:solidFill>
              </a:rPr>
              <a:t>1 </a:t>
            </a:r>
            <a:r>
              <a:rPr lang="en-US" sz="4000" b="1" dirty="0">
                <a:solidFill>
                  <a:srgbClr val="C00000"/>
                </a:solidFill>
              </a:rPr>
              <a:t>O God our help in ages past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Our hope for years to come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Our shelter from the storm-y blast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And our eternal home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img.purch.com/h/1400/aHR0cDovL3d3dy5saXZlc2NpZW5jZS5jb20vaW1hZ2VzL2kvMDAwLzA5OC81NzYvb3JpZ2luYWwvZGVuYWxpLXRvbnMtb2YtcG9vcC5qcGc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925" y="0"/>
            <a:ext cx="104013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103" y="806440"/>
            <a:ext cx="8542421" cy="4401205"/>
          </a:xfrm>
          <a:prstGeom prst="rect">
            <a:avLst/>
          </a:prstGeom>
          <a:gradFill>
            <a:gsLst>
              <a:gs pos="28000">
                <a:schemeClr val="accent1">
                  <a:lumMod val="5000"/>
                  <a:lumOff val="95000"/>
                  <a:alpha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rgbClr val="C00000"/>
                </a:solidFill>
              </a:rPr>
              <a:t>2.</a:t>
            </a:r>
            <a:r>
              <a:rPr lang="zh-TW" altLang="en-US" sz="4000" b="1" dirty="0">
                <a:solidFill>
                  <a:srgbClr val="C00000"/>
                </a:solidFill>
              </a:rPr>
              <a:t>在主寶座蔭庇之下，信徒一同安居，惟賴真神膀臂保護，永遠平安無慮。</a:t>
            </a:r>
            <a:endParaRPr lang="en-US" altLang="zh-TW" sz="40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altLang="zh-TW" sz="40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4000" b="1" dirty="0">
                <a:solidFill>
                  <a:srgbClr val="C00000"/>
                </a:solidFill>
              </a:rPr>
              <a:t>2 Under the shadow of Thy throne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Still may we dwell secure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Sufficient is Thine arm alone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And our defense is sure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img.purch.com/h/1400/aHR0cDovL3d3dy5saXZlc2NpZW5jZS5jb20vaW1hZ2VzL2kvMDAwLzA5OC81NzYvb3JpZ2luYWwvZGVuYWxpLXRvbnMtb2YtcG9vcC5qcGc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925" y="0"/>
            <a:ext cx="104013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7668" y="1266497"/>
            <a:ext cx="8838300" cy="4401205"/>
          </a:xfrm>
          <a:prstGeom prst="rect">
            <a:avLst/>
          </a:prstGeom>
          <a:gradFill>
            <a:gsLst>
              <a:gs pos="28000">
                <a:schemeClr val="accent1">
                  <a:lumMod val="5000"/>
                  <a:lumOff val="95000"/>
                  <a:alpha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rgbClr val="C00000"/>
                </a:solidFill>
              </a:rPr>
              <a:t>3. </a:t>
            </a:r>
            <a:r>
              <a:rPr lang="zh-TW" altLang="en-US" sz="4000" b="1" dirty="0">
                <a:solidFill>
                  <a:srgbClr val="C00000"/>
                </a:solidFill>
              </a:rPr>
              <a:t>山川尚未立定以先，大地尚未形成，遠自太初你便是神，亙古直到永恆。</a:t>
            </a:r>
            <a:endParaRPr lang="en-US" altLang="zh-TW" sz="40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altLang="zh-TW" sz="40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4000" b="1" dirty="0">
                <a:solidFill>
                  <a:srgbClr val="C00000"/>
                </a:solidFill>
              </a:rPr>
              <a:t>3 Before the hills in order stood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Or earth received her frame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From everlasting Thou art God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To endless years the same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s://img.purch.com/h/1400/aHR0cDovL3d3dy5saXZlc2NpZW5jZS5jb20vaW1hZ2VzL2kvMDAwLzA5OC81NzYvb3JpZ2luYWwvZGVuYWxpLXRvbnMtb2YtcG9vcC5qcGc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925" y="0"/>
            <a:ext cx="104013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604" y="1179664"/>
            <a:ext cx="8845420" cy="4401205"/>
          </a:xfrm>
          <a:prstGeom prst="rect">
            <a:avLst/>
          </a:prstGeom>
          <a:gradFill>
            <a:gsLst>
              <a:gs pos="28000">
                <a:schemeClr val="accent1">
                  <a:lumMod val="5000"/>
                  <a:lumOff val="95000"/>
                  <a:alpha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rgbClr val="C00000"/>
                </a:solidFill>
              </a:rPr>
              <a:t>4. </a:t>
            </a:r>
            <a:r>
              <a:rPr lang="zh-TW" altLang="en-US" sz="4000" b="1" dirty="0">
                <a:solidFill>
                  <a:srgbClr val="C00000"/>
                </a:solidFill>
              </a:rPr>
              <a:t>在神眼中，億千萬年恍若人間隔宿，恍若初聞子夜鐘聲，轉瞬東方日出。</a:t>
            </a:r>
            <a:endParaRPr lang="en-US" altLang="zh-TW" sz="40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altLang="zh-TW" sz="40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altLang="zh-CN" sz="4000" b="1" dirty="0">
                <a:solidFill>
                  <a:srgbClr val="C00000"/>
                </a:solidFill>
              </a:rPr>
              <a:t>4. A thousand ages in the Sight</a:t>
            </a:r>
          </a:p>
          <a:p>
            <a:pPr>
              <a:defRPr/>
            </a:pPr>
            <a:r>
              <a:rPr lang="en-US" sz="4000" b="1" dirty="0">
                <a:solidFill>
                  <a:srgbClr val="C00000"/>
                </a:solidFill>
              </a:rPr>
              <a:t>Are like an evening gone;</a:t>
            </a:r>
          </a:p>
          <a:p>
            <a:pPr>
              <a:defRPr/>
            </a:pPr>
            <a:r>
              <a:rPr lang="en-US" sz="4000" b="1" dirty="0">
                <a:solidFill>
                  <a:srgbClr val="C00000"/>
                </a:solidFill>
              </a:rPr>
              <a:t>Short as the watch that ends the night</a:t>
            </a:r>
          </a:p>
          <a:p>
            <a:pPr>
              <a:defRPr/>
            </a:pPr>
            <a:r>
              <a:rPr lang="en-US" sz="4000" b="1" dirty="0">
                <a:solidFill>
                  <a:srgbClr val="C00000"/>
                </a:solidFill>
              </a:rPr>
              <a:t>Before the rising sun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img.purch.com/h/1400/aHR0cDovL3d3dy5saXZlc2NpZW5jZS5jb20vaW1hZ2VzL2kvMDAwLzA5OC81NzYvb3JpZ2luYWwvZGVuYWxpLXRvbnMtb2YtcG9vcC5qcGc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925" y="0"/>
            <a:ext cx="104013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1"/>
          <p:cNvSpPr>
            <a:spLocks noChangeArrowheads="1"/>
          </p:cNvSpPr>
          <p:nvPr/>
        </p:nvSpPr>
        <p:spPr bwMode="auto">
          <a:xfrm>
            <a:off x="2286000" y="1720850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TW" altLang="en-US"/>
              <a:t>真神是人千古保障，是人將來希望，是人居所抵禦風暴，是人永遠家鄉。</a:t>
            </a:r>
            <a:endParaRPr lang="en-US" altLang="zh-TW"/>
          </a:p>
          <a:p>
            <a:r>
              <a:rPr lang="zh-TW" altLang="en-US"/>
              <a:t>在主寶座蔭庇之下，信徒一同安居，惟賴真神膀臂保護，永遠平安無慮。</a:t>
            </a:r>
            <a:endParaRPr lang="en-US" altLang="zh-TW"/>
          </a:p>
          <a:p>
            <a:r>
              <a:rPr lang="zh-TW" altLang="en-US"/>
              <a:t>山川尚未立定以先，大地尚未形成，遠自太初你便是神，亙古直到永恆。</a:t>
            </a:r>
            <a:endParaRPr lang="en-US" altLang="zh-TW"/>
          </a:p>
          <a:p>
            <a:r>
              <a:rPr lang="zh-TW" altLang="en-US"/>
              <a:t>在神眼中，億千萬年恍若人間隔宿，恍若初聞子夜鐘聲，轉瞬東方日出。</a:t>
            </a:r>
            <a:endParaRPr lang="en-US" altLang="zh-TW"/>
          </a:p>
          <a:p>
            <a:r>
              <a:rPr lang="zh-TW" altLang="en-US"/>
              <a:t>時間正似大江流水，浪淘萬象眾生，轉瞬飛逝，恍若夢境，朝來不留餘痕。</a:t>
            </a:r>
            <a:endParaRPr lang="en-US" altLang="zh-TW"/>
          </a:p>
          <a:p>
            <a:r>
              <a:rPr lang="zh-TW" altLang="en-US"/>
              <a:t>真神是我千古保障，是我將來希望，是我今生的保衛者，是我永遠家鄉。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s://img.purch.com/h/1400/aHR0cDovL3d3dy5saXZlc2NpZW5jZS5jb20vaW1hZ2VzL2kvMDAwLzA5OC81NzYvb3JpZ2luYWwvZGVuYWxpLXRvbnMtb2YtcG9vcC5qcGc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925" y="0"/>
            <a:ext cx="104013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612" y="862423"/>
            <a:ext cx="8901404" cy="4401205"/>
          </a:xfrm>
          <a:prstGeom prst="rect">
            <a:avLst/>
          </a:prstGeom>
          <a:gradFill>
            <a:gsLst>
              <a:gs pos="28000">
                <a:schemeClr val="accent1">
                  <a:lumMod val="5000"/>
                  <a:lumOff val="95000"/>
                  <a:alpha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rgbClr val="C00000"/>
                </a:solidFill>
              </a:rPr>
              <a:t>5. </a:t>
            </a:r>
            <a:r>
              <a:rPr lang="zh-TW" altLang="en-US" sz="4000" b="1" dirty="0">
                <a:solidFill>
                  <a:srgbClr val="C00000"/>
                </a:solidFill>
              </a:rPr>
              <a:t>時間正似大江流水，浪淘萬象眾生，轉瞬飛逝，恍若夢境，朝來不留餘痕。</a:t>
            </a:r>
            <a:endParaRPr lang="en-US" altLang="zh-TW" sz="40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altLang="zh-TW" sz="40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4000" b="1" dirty="0">
                <a:solidFill>
                  <a:srgbClr val="C00000"/>
                </a:solidFill>
              </a:rPr>
              <a:t>5 Time like an ever rolling stream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Bears all its sons away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They fly forgotten as a dream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Dies at the opening day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s://img.purch.com/h/1400/aHR0cDovL3d3dy5saXZlc2NpZW5jZS5jb20vaW1hZ2VzL2kvMDAwLzA5OC81NzYvb3JpZ2luYWwvZGVuYWxpLXRvbnMtb2YtcG9vcC5qcGc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925" y="0"/>
            <a:ext cx="104013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7563" y="1009367"/>
            <a:ext cx="8565501" cy="4401205"/>
          </a:xfrm>
          <a:prstGeom prst="rect">
            <a:avLst/>
          </a:prstGeom>
          <a:gradFill>
            <a:gsLst>
              <a:gs pos="28000">
                <a:schemeClr val="accent1">
                  <a:lumMod val="5000"/>
                  <a:lumOff val="95000"/>
                  <a:alpha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rgbClr val="C00000"/>
                </a:solidFill>
              </a:rPr>
              <a:t>6. </a:t>
            </a:r>
            <a:r>
              <a:rPr lang="zh-TW" altLang="en-US" sz="4000" b="1" dirty="0">
                <a:solidFill>
                  <a:srgbClr val="C00000"/>
                </a:solidFill>
              </a:rPr>
              <a:t>真神是我千古保障，是我將來希望，是我今生的保衛者，是我永遠家鄉。</a:t>
            </a:r>
          </a:p>
          <a:p>
            <a:pPr>
              <a:defRPr/>
            </a:pPr>
            <a:endParaRPr lang="en-US" sz="40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4000" b="1" dirty="0">
                <a:solidFill>
                  <a:srgbClr val="C00000"/>
                </a:solidFill>
              </a:rPr>
              <a:t>6 O God our help in ages past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Our hope for years to come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Be Thou our guide while life shall last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And our eternal home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</TotalTime>
  <Words>465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宋体</vt:lpstr>
      <vt:lpstr>Calibri</vt:lpstr>
      <vt:lpstr>Century Gothic</vt:lpstr>
      <vt:lpstr>Wingdings 3</vt:lpstr>
      <vt:lpstr>新細明體</vt:lpstr>
      <vt:lpstr>黑体</vt:lpstr>
      <vt:lpstr>Times New Roman</vt:lpstr>
      <vt:lpstr>Helvetica Neue</vt:lpstr>
      <vt:lpstr>華康中黑體</vt:lpstr>
      <vt:lpstr>Microsoft Tai Le</vt:lpstr>
      <vt:lpstr>Kunstler Script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LeiChen</dc:creator>
  <cp:lastModifiedBy>PEI</cp:lastModifiedBy>
  <cp:revision>78</cp:revision>
  <cp:lastPrinted>1601-01-01T00:00:00Z</cp:lastPrinted>
  <dcterms:created xsi:type="dcterms:W3CDTF">1601-01-01T00:00:00Z</dcterms:created>
  <dcterms:modified xsi:type="dcterms:W3CDTF">2018-12-30T22:09:01Z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